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86" r:id="rId1"/>
  </p:sldMasterIdLst>
  <p:sldIdLst>
    <p:sldId id="257" r:id="rId2"/>
    <p:sldId id="259" r:id="rId3"/>
    <p:sldId id="258" r:id="rId4"/>
    <p:sldId id="260" r:id="rId5"/>
    <p:sldId id="261" r:id="rId6"/>
    <p:sldId id="262" r:id="rId7"/>
    <p:sldId id="263" r:id="rId8"/>
    <p:sldId id="264" r:id="rId9"/>
    <p:sldId id="265" r:id="rId10"/>
    <p:sldId id="266" r:id="rId11"/>
    <p:sldId id="267" r:id="rId12"/>
    <p:sldId id="268" r:id="rId13"/>
    <p:sldId id="269" r:id="rId14"/>
    <p:sldId id="270" r:id="rId15"/>
    <p:sldId id="271"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p:scale>
          <a:sx n="66" d="100"/>
          <a:sy n="66" d="100"/>
        </p:scale>
        <p:origin x="1330" y="41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1751012" y="1300785"/>
            <a:ext cx="8689976" cy="2509213"/>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CD3811D-75B9-440B-815A-DE97EDB96B2C}" type="datetimeFigureOut">
              <a:rPr lang="en-IN" smtClean="0"/>
              <a:t>29-10-2023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D8CC91D-3CC6-4E79-B0FD-B9EA33690CDD}" type="slidenum">
              <a:rPr lang="en-IN" smtClean="0"/>
              <a:t>‹#›</a:t>
            </a:fld>
            <a:endParaRPr lang="en-IN"/>
          </a:p>
        </p:txBody>
      </p:sp>
    </p:spTree>
    <p:extLst>
      <p:ext uri="{BB962C8B-B14F-4D97-AF65-F5344CB8AC3E}">
        <p14:creationId xmlns:p14="http://schemas.microsoft.com/office/powerpoint/2010/main" val="35682758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CD3811D-75B9-440B-815A-DE97EDB96B2C}" type="datetimeFigureOut">
              <a:rPr lang="en-IN" smtClean="0"/>
              <a:t>29-10-2023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D8CC91D-3CC6-4E79-B0FD-B9EA33690CDD}" type="slidenum">
              <a:rPr lang="en-IN" smtClean="0"/>
              <a:t>‹#›</a:t>
            </a:fld>
            <a:endParaRPr lang="en-IN"/>
          </a:p>
        </p:txBody>
      </p:sp>
    </p:spTree>
    <p:extLst>
      <p:ext uri="{BB962C8B-B14F-4D97-AF65-F5344CB8AC3E}">
        <p14:creationId xmlns:p14="http://schemas.microsoft.com/office/powerpoint/2010/main" val="17916632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CD3811D-75B9-440B-815A-DE97EDB96B2C}" type="datetimeFigureOut">
              <a:rPr lang="en-IN" smtClean="0"/>
              <a:t>29-10-2023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D8CC91D-3CC6-4E79-B0FD-B9EA33690CDD}" type="slidenum">
              <a:rPr lang="en-IN" smtClean="0"/>
              <a:t>‹#›</a:t>
            </a:fld>
            <a:endParaRPr lang="en-IN"/>
          </a:p>
        </p:txBody>
      </p:sp>
    </p:spTree>
    <p:extLst>
      <p:ext uri="{BB962C8B-B14F-4D97-AF65-F5344CB8AC3E}">
        <p14:creationId xmlns:p14="http://schemas.microsoft.com/office/powerpoint/2010/main" val="40898217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CD3811D-75B9-440B-815A-DE97EDB96B2C}" type="datetimeFigureOut">
              <a:rPr lang="en-IN" smtClean="0"/>
              <a:t>29-10-2023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D8CC91D-3CC6-4E79-B0FD-B9EA33690CDD}" type="slidenum">
              <a:rPr lang="en-IN" smtClean="0"/>
              <a:t>‹#›</a:t>
            </a:fld>
            <a:endParaRPr lang="en-IN"/>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10988984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CD3811D-75B9-440B-815A-DE97EDB96B2C}" type="datetimeFigureOut">
              <a:rPr lang="en-IN" smtClean="0"/>
              <a:t>29-10-2023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D8CC91D-3CC6-4E79-B0FD-B9EA33690CDD}" type="slidenum">
              <a:rPr lang="en-IN" smtClean="0"/>
              <a:t>‹#›</a:t>
            </a:fld>
            <a:endParaRPr lang="en-IN"/>
          </a:p>
        </p:txBody>
      </p:sp>
    </p:spTree>
    <p:extLst>
      <p:ext uri="{BB962C8B-B14F-4D97-AF65-F5344CB8AC3E}">
        <p14:creationId xmlns:p14="http://schemas.microsoft.com/office/powerpoint/2010/main" val="192952174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FCD3811D-75B9-440B-815A-DE97EDB96B2C}" type="datetimeFigureOut">
              <a:rPr lang="en-IN" smtClean="0"/>
              <a:t>29-10-2023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0D8CC91D-3CC6-4E79-B0FD-B9EA33690CDD}" type="slidenum">
              <a:rPr lang="en-IN" smtClean="0"/>
              <a:t>‹#›</a:t>
            </a:fld>
            <a:endParaRPr lang="en-IN"/>
          </a:p>
        </p:txBody>
      </p:sp>
    </p:spTree>
    <p:extLst>
      <p:ext uri="{BB962C8B-B14F-4D97-AF65-F5344CB8AC3E}">
        <p14:creationId xmlns:p14="http://schemas.microsoft.com/office/powerpoint/2010/main" val="88290814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FCD3811D-75B9-440B-815A-DE97EDB96B2C}" type="datetimeFigureOut">
              <a:rPr lang="en-IN" smtClean="0"/>
              <a:t>29-10-2023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0D8CC91D-3CC6-4E79-B0FD-B9EA33690CDD}" type="slidenum">
              <a:rPr lang="en-IN" smtClean="0"/>
              <a:t>‹#›</a:t>
            </a:fld>
            <a:endParaRPr lang="en-IN"/>
          </a:p>
        </p:txBody>
      </p:sp>
    </p:spTree>
    <p:extLst>
      <p:ext uri="{BB962C8B-B14F-4D97-AF65-F5344CB8AC3E}">
        <p14:creationId xmlns:p14="http://schemas.microsoft.com/office/powerpoint/2010/main" val="282173895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CD3811D-75B9-440B-815A-DE97EDB96B2C}" type="datetimeFigureOut">
              <a:rPr lang="en-IN" smtClean="0"/>
              <a:t>29-10-2023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D8CC91D-3CC6-4E79-B0FD-B9EA33690CDD}" type="slidenum">
              <a:rPr lang="en-IN" smtClean="0"/>
              <a:t>‹#›</a:t>
            </a:fld>
            <a:endParaRPr lang="en-IN"/>
          </a:p>
        </p:txBody>
      </p:sp>
    </p:spTree>
    <p:extLst>
      <p:ext uri="{BB962C8B-B14F-4D97-AF65-F5344CB8AC3E}">
        <p14:creationId xmlns:p14="http://schemas.microsoft.com/office/powerpoint/2010/main" val="90732176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CD3811D-75B9-440B-815A-DE97EDB96B2C}" type="datetimeFigureOut">
              <a:rPr lang="en-IN" smtClean="0"/>
              <a:t>29-10-2023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D8CC91D-3CC6-4E79-B0FD-B9EA33690CDD}" type="slidenum">
              <a:rPr lang="en-IN" smtClean="0"/>
              <a:t>‹#›</a:t>
            </a:fld>
            <a:endParaRPr lang="en-IN"/>
          </a:p>
        </p:txBody>
      </p:sp>
    </p:spTree>
    <p:extLst>
      <p:ext uri="{BB962C8B-B14F-4D97-AF65-F5344CB8AC3E}">
        <p14:creationId xmlns:p14="http://schemas.microsoft.com/office/powerpoint/2010/main" val="288081395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CD3811D-75B9-440B-815A-DE97EDB96B2C}" type="datetimeFigureOut">
              <a:rPr lang="en-IN" smtClean="0"/>
              <a:t>29-10-2023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D8CC91D-3CC6-4E79-B0FD-B9EA33690CDD}" type="slidenum">
              <a:rPr lang="en-IN" smtClean="0"/>
              <a:t>‹#›</a:t>
            </a:fld>
            <a:endParaRPr lang="en-IN"/>
          </a:p>
        </p:txBody>
      </p:sp>
    </p:spTree>
    <p:extLst>
      <p:ext uri="{BB962C8B-B14F-4D97-AF65-F5344CB8AC3E}">
        <p14:creationId xmlns:p14="http://schemas.microsoft.com/office/powerpoint/2010/main" val="27004629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CD3811D-75B9-440B-815A-DE97EDB96B2C}" type="datetimeFigureOut">
              <a:rPr lang="en-IN" smtClean="0"/>
              <a:t>29-10-2023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D8CC91D-3CC6-4E79-B0FD-B9EA33690CDD}" type="slidenum">
              <a:rPr lang="en-IN" smtClean="0"/>
              <a:t>‹#›</a:t>
            </a:fld>
            <a:endParaRPr lang="en-IN"/>
          </a:p>
        </p:txBody>
      </p:sp>
    </p:spTree>
    <p:extLst>
      <p:ext uri="{BB962C8B-B14F-4D97-AF65-F5344CB8AC3E}">
        <p14:creationId xmlns:p14="http://schemas.microsoft.com/office/powerpoint/2010/main" val="41366915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en-US"/>
              <a:t>Click to edit Master title style</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CD3811D-75B9-440B-815A-DE97EDB96B2C}" type="datetimeFigureOut">
              <a:rPr lang="en-IN" smtClean="0"/>
              <a:t>29-10-2023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D8CC91D-3CC6-4E79-B0FD-B9EA33690CDD}" type="slidenum">
              <a:rPr lang="en-IN" smtClean="0"/>
              <a:t>‹#›</a:t>
            </a:fld>
            <a:endParaRPr lang="en-IN"/>
          </a:p>
        </p:txBody>
      </p:sp>
    </p:spTree>
    <p:extLst>
      <p:ext uri="{BB962C8B-B14F-4D97-AF65-F5344CB8AC3E}">
        <p14:creationId xmlns:p14="http://schemas.microsoft.com/office/powerpoint/2010/main" val="3339335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CD3811D-75B9-440B-815A-DE97EDB96B2C}" type="datetimeFigureOut">
              <a:rPr lang="en-IN" smtClean="0"/>
              <a:t>29-10-2023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D8CC91D-3CC6-4E79-B0FD-B9EA33690CDD}" type="slidenum">
              <a:rPr lang="en-IN" smtClean="0"/>
              <a:t>‹#›</a:t>
            </a:fld>
            <a:endParaRPr lang="en-IN"/>
          </a:p>
        </p:txBody>
      </p:sp>
    </p:spTree>
    <p:extLst>
      <p:ext uri="{BB962C8B-B14F-4D97-AF65-F5344CB8AC3E}">
        <p14:creationId xmlns:p14="http://schemas.microsoft.com/office/powerpoint/2010/main" val="30812630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3"/>
          <p:cNvSpPr>
            <a:spLocks noGrp="1"/>
          </p:cNvSpPr>
          <p:nvPr>
            <p:ph sz="quarter" idx="13"/>
          </p:nvPr>
        </p:nvSpPr>
        <p:spPr>
          <a:xfrm>
            <a:off x="913774" y="3051012"/>
            <a:ext cx="5106027"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5"/>
          <p:cNvSpPr>
            <a:spLocks noGrp="1"/>
          </p:cNvSpPr>
          <p:nvPr>
            <p:ph sz="quarter" idx="14"/>
          </p:nvPr>
        </p:nvSpPr>
        <p:spPr>
          <a:xfrm>
            <a:off x="6172200" y="3051012"/>
            <a:ext cx="5105401"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CD3811D-75B9-440B-815A-DE97EDB96B2C}" type="datetimeFigureOut">
              <a:rPr lang="en-IN" smtClean="0"/>
              <a:t>29-10-2023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0D8CC91D-3CC6-4E79-B0FD-B9EA33690CDD}" type="slidenum">
              <a:rPr lang="en-IN" smtClean="0"/>
              <a:t>‹#›</a:t>
            </a:fld>
            <a:endParaRPr lang="en-IN"/>
          </a:p>
        </p:txBody>
      </p:sp>
    </p:spTree>
    <p:extLst>
      <p:ext uri="{BB962C8B-B14F-4D97-AF65-F5344CB8AC3E}">
        <p14:creationId xmlns:p14="http://schemas.microsoft.com/office/powerpoint/2010/main" val="9741872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CD3811D-75B9-440B-815A-DE97EDB96B2C}" type="datetimeFigureOut">
              <a:rPr lang="en-IN" smtClean="0"/>
              <a:t>29-10-2023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0D8CC91D-3CC6-4E79-B0FD-B9EA33690CDD}" type="slidenum">
              <a:rPr lang="en-IN" smtClean="0"/>
              <a:t>‹#›</a:t>
            </a:fld>
            <a:endParaRPr lang="en-IN"/>
          </a:p>
        </p:txBody>
      </p:sp>
    </p:spTree>
    <p:extLst>
      <p:ext uri="{BB962C8B-B14F-4D97-AF65-F5344CB8AC3E}">
        <p14:creationId xmlns:p14="http://schemas.microsoft.com/office/powerpoint/2010/main" val="25212589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FCD3811D-75B9-440B-815A-DE97EDB96B2C}" type="datetimeFigureOut">
              <a:rPr lang="en-IN" smtClean="0"/>
              <a:t>29-10-2023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0D8CC91D-3CC6-4E79-B0FD-B9EA33690CDD}" type="slidenum">
              <a:rPr lang="en-IN" smtClean="0"/>
              <a:t>‹#›</a:t>
            </a:fld>
            <a:endParaRPr lang="en-IN"/>
          </a:p>
        </p:txBody>
      </p:sp>
    </p:spTree>
    <p:extLst>
      <p:ext uri="{BB962C8B-B14F-4D97-AF65-F5344CB8AC3E}">
        <p14:creationId xmlns:p14="http://schemas.microsoft.com/office/powerpoint/2010/main" val="28510992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en-US"/>
              <a:t>Click to edit Master title style</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CD3811D-75B9-440B-815A-DE97EDB96B2C}" type="datetimeFigureOut">
              <a:rPr lang="en-IN" smtClean="0"/>
              <a:t>29-10-2023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D8CC91D-3CC6-4E79-B0FD-B9EA33690CDD}" type="slidenum">
              <a:rPr lang="en-IN" smtClean="0"/>
              <a:t>‹#›</a:t>
            </a:fld>
            <a:endParaRPr lang="en-IN"/>
          </a:p>
        </p:txBody>
      </p:sp>
    </p:spTree>
    <p:extLst>
      <p:ext uri="{BB962C8B-B14F-4D97-AF65-F5344CB8AC3E}">
        <p14:creationId xmlns:p14="http://schemas.microsoft.com/office/powerpoint/2010/main" val="1732351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CD3811D-75B9-440B-815A-DE97EDB96B2C}" type="datetimeFigureOut">
              <a:rPr lang="en-IN" smtClean="0"/>
              <a:t>29-10-2023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D8CC91D-3CC6-4E79-B0FD-B9EA33690CDD}" type="slidenum">
              <a:rPr lang="en-IN" smtClean="0"/>
              <a:t>‹#›</a:t>
            </a:fld>
            <a:endParaRPr lang="en-IN"/>
          </a:p>
        </p:txBody>
      </p:sp>
    </p:spTree>
    <p:extLst>
      <p:ext uri="{BB962C8B-B14F-4D97-AF65-F5344CB8AC3E}">
        <p14:creationId xmlns:p14="http://schemas.microsoft.com/office/powerpoint/2010/main" val="728475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20">
            <a:alphaModFix amt="8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FCD3811D-75B9-440B-815A-DE97EDB96B2C}" type="datetimeFigureOut">
              <a:rPr lang="en-IN" smtClean="0"/>
              <a:t>29-10-2023</a:t>
            </a:fld>
            <a:endParaRPr lang="en-IN"/>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en-IN"/>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0D8CC91D-3CC6-4E79-B0FD-B9EA33690CDD}" type="slidenum">
              <a:rPr lang="en-IN" smtClean="0"/>
              <a:t>‹#›</a:t>
            </a:fld>
            <a:endParaRPr lang="en-IN"/>
          </a:p>
        </p:txBody>
      </p:sp>
    </p:spTree>
    <p:extLst>
      <p:ext uri="{BB962C8B-B14F-4D97-AF65-F5344CB8AC3E}">
        <p14:creationId xmlns:p14="http://schemas.microsoft.com/office/powerpoint/2010/main" val="4232353198"/>
      </p:ext>
    </p:extLst>
  </p:cSld>
  <p:clrMap bg1="lt1" tx1="dk1" bg2="lt2" tx2="dk2" accent1="accent1" accent2="accent2" accent3="accent3" accent4="accent4" accent5="accent5" accent6="accent6" hlink="hlink" folHlink="folHlink"/>
  <p:sldLayoutIdLst>
    <p:sldLayoutId id="2147483987" r:id="rId1"/>
    <p:sldLayoutId id="2147483988" r:id="rId2"/>
    <p:sldLayoutId id="2147483989" r:id="rId3"/>
    <p:sldLayoutId id="2147483990" r:id="rId4"/>
    <p:sldLayoutId id="2147483991" r:id="rId5"/>
    <p:sldLayoutId id="2147483992" r:id="rId6"/>
    <p:sldLayoutId id="2147483993" r:id="rId7"/>
    <p:sldLayoutId id="2147483994" r:id="rId8"/>
    <p:sldLayoutId id="2147483995" r:id="rId9"/>
    <p:sldLayoutId id="2147483996" r:id="rId10"/>
    <p:sldLayoutId id="2147483997" r:id="rId11"/>
    <p:sldLayoutId id="2147483998" r:id="rId12"/>
    <p:sldLayoutId id="2147483999" r:id="rId13"/>
    <p:sldLayoutId id="2147484000" r:id="rId14"/>
    <p:sldLayoutId id="2147484001" r:id="rId15"/>
    <p:sldLayoutId id="2147484002" r:id="rId16"/>
    <p:sldLayoutId id="2147484003" r:id="rId17"/>
    <p:sldLayoutId id="2147484004" r:id="rId18"/>
  </p:sldLayoutIdLst>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1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1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1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3.png"/></Relationships>
</file>

<file path=ppt/slides/_rels/slide1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11.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353719-7191-1B77-DF35-7C04B730B52F}"/>
              </a:ext>
            </a:extLst>
          </p:cNvPr>
          <p:cNvSpPr>
            <a:spLocks noGrp="1"/>
          </p:cNvSpPr>
          <p:nvPr>
            <p:ph type="title"/>
          </p:nvPr>
        </p:nvSpPr>
        <p:spPr>
          <a:xfrm>
            <a:off x="677334" y="102637"/>
            <a:ext cx="10836642" cy="2696547"/>
          </a:xfrm>
        </p:spPr>
        <p:txBody>
          <a:bodyPr>
            <a:normAutofit/>
          </a:bodyPr>
          <a:lstStyle/>
          <a:p>
            <a:r>
              <a:rPr lang="en-IN" b="1" dirty="0"/>
              <a:t>      </a:t>
            </a:r>
            <a:r>
              <a:rPr lang="en-IN" sz="4000" b="1" dirty="0">
                <a:solidFill>
                  <a:schemeClr val="tx1"/>
                </a:solidFill>
                <a:latin typeface="Times New Roman" panose="02020603050405020304" pitchFamily="18" charset="0"/>
                <a:cs typeface="Times New Roman" panose="02020603050405020304" pitchFamily="18" charset="0"/>
              </a:rPr>
              <a:t>NAAN MUDHALVAN</a:t>
            </a:r>
            <a:br>
              <a:rPr lang="en-IN" b="1" dirty="0">
                <a:solidFill>
                  <a:schemeClr val="tx1"/>
                </a:solidFill>
                <a:latin typeface="Times New Roman" panose="02020603050405020304" pitchFamily="18" charset="0"/>
                <a:cs typeface="Times New Roman" panose="02020603050405020304" pitchFamily="18" charset="0"/>
              </a:rPr>
            </a:br>
            <a:r>
              <a:rPr lang="en-IN" b="1" dirty="0">
                <a:solidFill>
                  <a:schemeClr val="tx1"/>
                </a:solidFill>
                <a:latin typeface="Times New Roman" panose="02020603050405020304" pitchFamily="18" charset="0"/>
                <a:cs typeface="Times New Roman" panose="02020603050405020304" pitchFamily="18" charset="0"/>
              </a:rPr>
              <a:t>        </a:t>
            </a:r>
            <a:r>
              <a:rPr lang="en-IN" sz="2800" b="1" dirty="0">
                <a:solidFill>
                  <a:schemeClr val="tx1"/>
                </a:solidFill>
                <a:latin typeface="Times New Roman" panose="02020603050405020304" pitchFamily="18" charset="0"/>
                <a:cs typeface="Times New Roman" panose="02020603050405020304" pitchFamily="18" charset="0"/>
              </a:rPr>
              <a:t>SALESFORCE DEVELOPER</a:t>
            </a:r>
            <a:br>
              <a:rPr lang="en-IN" sz="2800" dirty="0">
                <a:solidFill>
                  <a:schemeClr val="tx1"/>
                </a:solidFill>
                <a:latin typeface="Times New Roman" panose="02020603050405020304" pitchFamily="18" charset="0"/>
                <a:cs typeface="Times New Roman" panose="02020603050405020304" pitchFamily="18" charset="0"/>
              </a:rPr>
            </a:br>
            <a:br>
              <a:rPr lang="en-IN" sz="2800" dirty="0">
                <a:solidFill>
                  <a:schemeClr val="tx1"/>
                </a:solidFill>
                <a:latin typeface="Times New Roman" panose="02020603050405020304" pitchFamily="18" charset="0"/>
                <a:cs typeface="Times New Roman" panose="02020603050405020304" pitchFamily="18" charset="0"/>
              </a:rPr>
            </a:br>
            <a:r>
              <a:rPr lang="en-IN" sz="2700" b="1" u="sng" dirty="0">
                <a:solidFill>
                  <a:srgbClr val="C00000"/>
                </a:solidFill>
                <a:latin typeface="Times New Roman" panose="02020603050405020304" pitchFamily="18" charset="0"/>
                <a:cs typeface="Times New Roman" panose="02020603050405020304" pitchFamily="18" charset="0"/>
              </a:rPr>
              <a:t>PROJECT TITLE</a:t>
            </a:r>
            <a:r>
              <a:rPr lang="en-IN" sz="2700" dirty="0">
                <a:solidFill>
                  <a:srgbClr val="C00000"/>
                </a:solidFill>
                <a:latin typeface="Times New Roman" panose="02020603050405020304" pitchFamily="18" charset="0"/>
                <a:cs typeface="Times New Roman" panose="02020603050405020304" pitchFamily="18" charset="0"/>
              </a:rPr>
              <a:t>: </a:t>
            </a:r>
            <a:r>
              <a:rPr lang="en-IN" sz="2700" b="1" dirty="0">
                <a:solidFill>
                  <a:srgbClr val="C00000"/>
                </a:solidFill>
                <a:latin typeface="Times New Roman" panose="02020603050405020304" pitchFamily="18" charset="0"/>
                <a:cs typeface="Times New Roman" panose="02020603050405020304" pitchFamily="18" charset="0"/>
              </a:rPr>
              <a:t>BUILD AN EVENT MANAGEMENT SYSTEM</a:t>
            </a:r>
            <a:br>
              <a:rPr lang="en-IN" sz="2700" b="1" dirty="0">
                <a:solidFill>
                  <a:srgbClr val="C00000"/>
                </a:solidFill>
                <a:latin typeface="Times New Roman" panose="02020603050405020304" pitchFamily="18" charset="0"/>
                <a:cs typeface="Times New Roman" panose="02020603050405020304" pitchFamily="18" charset="0"/>
              </a:rPr>
            </a:br>
            <a:br>
              <a:rPr lang="en-IN" sz="2700" b="1" dirty="0">
                <a:solidFill>
                  <a:srgbClr val="C00000"/>
                </a:solidFill>
                <a:latin typeface="Times New Roman" panose="02020603050405020304" pitchFamily="18" charset="0"/>
                <a:cs typeface="Times New Roman" panose="02020603050405020304" pitchFamily="18" charset="0"/>
              </a:rPr>
            </a:br>
            <a:endParaRPr lang="en-IN" sz="2700" b="1" dirty="0">
              <a:solidFill>
                <a:srgbClr val="C00000"/>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6A7F5218-776D-5399-E76A-C3E6493C7DE4}"/>
              </a:ext>
            </a:extLst>
          </p:cNvPr>
          <p:cNvSpPr>
            <a:spLocks noGrp="1"/>
          </p:cNvSpPr>
          <p:nvPr>
            <p:ph idx="1"/>
          </p:nvPr>
        </p:nvSpPr>
        <p:spPr>
          <a:xfrm>
            <a:off x="205273" y="2313992"/>
            <a:ext cx="11986727" cy="3680717"/>
          </a:xfrm>
        </p:spPr>
        <p:txBody>
          <a:bodyPr>
            <a:normAutofit/>
          </a:bodyPr>
          <a:lstStyle/>
          <a:p>
            <a:pPr marL="0" indent="0">
              <a:buNone/>
            </a:pPr>
            <a:r>
              <a:rPr lang="en-IN" sz="2400" u="sng" dirty="0">
                <a:solidFill>
                  <a:srgbClr val="FF0000"/>
                </a:solidFill>
                <a:latin typeface="Times New Roman" panose="02020603050405020304" pitchFamily="18" charset="0"/>
                <a:cs typeface="Times New Roman" panose="02020603050405020304" pitchFamily="18" charset="0"/>
              </a:rPr>
              <a:t>TEAM MEMBERS</a:t>
            </a:r>
            <a:r>
              <a:rPr lang="en-IN" sz="2400" dirty="0">
                <a:solidFill>
                  <a:srgbClr val="FF0000"/>
                </a:solidFill>
                <a:latin typeface="Times New Roman" panose="02020603050405020304" pitchFamily="18" charset="0"/>
                <a:cs typeface="Times New Roman" panose="02020603050405020304" pitchFamily="18" charset="0"/>
              </a:rPr>
              <a:t>                                                            </a:t>
            </a:r>
            <a:r>
              <a:rPr lang="en-IN" sz="2400" u="sng" dirty="0">
                <a:solidFill>
                  <a:srgbClr val="FF0000"/>
                </a:solidFill>
                <a:latin typeface="Times New Roman" panose="02020603050405020304" pitchFamily="18" charset="0"/>
                <a:cs typeface="Times New Roman" panose="02020603050405020304" pitchFamily="18" charset="0"/>
              </a:rPr>
              <a:t>COURSE INSTRUCTOR</a:t>
            </a:r>
          </a:p>
          <a:p>
            <a:pPr marL="0" indent="0">
              <a:buNone/>
            </a:pPr>
            <a:r>
              <a:rPr lang="en-IN" dirty="0">
                <a:latin typeface="Times New Roman" panose="02020603050405020304" pitchFamily="18" charset="0"/>
                <a:cs typeface="Times New Roman" panose="02020603050405020304" pitchFamily="18" charset="0"/>
              </a:rPr>
              <a:t>SOWNDHARYA S (620120104097)                                                    Prof. S. DHAMODARAN M.E.,                                               </a:t>
            </a:r>
          </a:p>
          <a:p>
            <a:pPr marL="0" indent="0">
              <a:buNone/>
            </a:pPr>
            <a:r>
              <a:rPr lang="en-IN" dirty="0">
                <a:latin typeface="Times New Roman" panose="02020603050405020304" pitchFamily="18" charset="0"/>
                <a:cs typeface="Times New Roman" panose="02020603050405020304" pitchFamily="18" charset="0"/>
              </a:rPr>
              <a:t>SOWMIYAA P (620120104096)(TEAM LEAD)</a:t>
            </a:r>
          </a:p>
          <a:p>
            <a:pPr marL="0" indent="0">
              <a:buNone/>
            </a:pPr>
            <a:r>
              <a:rPr lang="en-IN" dirty="0">
                <a:latin typeface="Times New Roman" panose="02020603050405020304" pitchFamily="18" charset="0"/>
                <a:cs typeface="Times New Roman" panose="02020603050405020304" pitchFamily="18" charset="0"/>
              </a:rPr>
              <a:t>Priyadharshini r(620120104312)</a:t>
            </a:r>
          </a:p>
          <a:p>
            <a:pPr marL="0" indent="0">
              <a:buNone/>
            </a:pPr>
            <a:r>
              <a:rPr lang="en-IN" dirty="0">
                <a:latin typeface="Times New Roman" panose="02020603050405020304" pitchFamily="18" charset="0"/>
                <a:cs typeface="Times New Roman" panose="02020603050405020304" pitchFamily="18" charset="0"/>
              </a:rPr>
              <a:t>Sri swetha devi m(620120104314)                                              </a:t>
            </a:r>
            <a:r>
              <a:rPr lang="en-IN" sz="2400" u="sng" dirty="0">
                <a:solidFill>
                  <a:srgbClr val="FF0000"/>
                </a:solidFill>
                <a:latin typeface="Times New Roman" panose="02020603050405020304" pitchFamily="18" charset="0"/>
                <a:cs typeface="Times New Roman" panose="02020603050405020304" pitchFamily="18" charset="0"/>
              </a:rPr>
              <a:t>college </a:t>
            </a:r>
            <a:r>
              <a:rPr lang="en-IN" sz="2400" u="sng" dirty="0" err="1">
                <a:solidFill>
                  <a:srgbClr val="FF0000"/>
                </a:solidFill>
                <a:latin typeface="Times New Roman" panose="02020603050405020304" pitchFamily="18" charset="0"/>
                <a:cs typeface="Times New Roman" panose="02020603050405020304" pitchFamily="18" charset="0"/>
              </a:rPr>
              <a:t>spoc</a:t>
            </a:r>
            <a:endParaRPr lang="en-IN" sz="2400" u="sng" dirty="0">
              <a:solidFill>
                <a:srgbClr val="FF0000"/>
              </a:solidFill>
              <a:latin typeface="Times New Roman" panose="02020603050405020304" pitchFamily="18" charset="0"/>
              <a:cs typeface="Times New Roman" panose="02020603050405020304" pitchFamily="18" charset="0"/>
            </a:endParaRPr>
          </a:p>
          <a:p>
            <a:pPr marL="0" indent="0">
              <a:buNone/>
            </a:pPr>
            <a:r>
              <a:rPr lang="en-IN" dirty="0">
                <a:latin typeface="Times New Roman" panose="02020603050405020304" pitchFamily="18" charset="0"/>
                <a:cs typeface="Times New Roman" panose="02020603050405020304" pitchFamily="18" charset="0"/>
              </a:rPr>
              <a:t>Vidhya sri r(620120104318)                                                           </a:t>
            </a:r>
            <a:r>
              <a:rPr lang="en-IN" dirty="0" err="1">
                <a:latin typeface="Times New Roman" panose="02020603050405020304" pitchFamily="18" charset="0"/>
                <a:cs typeface="Times New Roman" panose="02020603050405020304" pitchFamily="18" charset="0"/>
              </a:rPr>
              <a:t>Dr.R.VISHWANATHAN</a:t>
            </a:r>
            <a:r>
              <a:rPr lang="en-IN" dirty="0">
                <a:latin typeface="Times New Roman" panose="02020603050405020304" pitchFamily="18" charset="0"/>
                <a:cs typeface="Times New Roman" panose="02020603050405020304" pitchFamily="18" charset="0"/>
              </a:rPr>
              <a:t> M.E., Ph.D.,</a:t>
            </a:r>
          </a:p>
          <a:p>
            <a:pPr marL="0" indent="0">
              <a:buNone/>
            </a:pP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970483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7EB7DE-69A4-9A6B-D076-42ED614F3845}"/>
              </a:ext>
            </a:extLst>
          </p:cNvPr>
          <p:cNvSpPr>
            <a:spLocks noGrp="1"/>
          </p:cNvSpPr>
          <p:nvPr>
            <p:ph type="title"/>
          </p:nvPr>
        </p:nvSpPr>
        <p:spPr>
          <a:xfrm>
            <a:off x="913775" y="618518"/>
            <a:ext cx="4063339" cy="863042"/>
          </a:xfrm>
        </p:spPr>
        <p:txBody>
          <a:bodyPr>
            <a:normAutofit/>
          </a:bodyPr>
          <a:lstStyle/>
          <a:p>
            <a:r>
              <a:rPr lang="en-IN" sz="3200" b="1" u="sng" dirty="0">
                <a:latin typeface="Times New Roman" panose="02020603050405020304" pitchFamily="18" charset="0"/>
                <a:cs typeface="Times New Roman" panose="02020603050405020304" pitchFamily="18" charset="0"/>
              </a:rPr>
              <a:t>PERMISSION SETS:</a:t>
            </a:r>
          </a:p>
        </p:txBody>
      </p:sp>
      <p:pic>
        <p:nvPicPr>
          <p:cNvPr id="5" name="Content Placeholder 4">
            <a:extLst>
              <a:ext uri="{FF2B5EF4-FFF2-40B4-BE49-F238E27FC236}">
                <a16:creationId xmlns:a16="http://schemas.microsoft.com/office/drawing/2014/main" id="{16DE4E7D-C042-108E-ADA2-67D36BA8CDB6}"/>
              </a:ext>
            </a:extLst>
          </p:cNvPr>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0" y="2123894"/>
            <a:ext cx="3158273" cy="3424237"/>
          </a:xfrm>
        </p:spPr>
      </p:pic>
      <p:pic>
        <p:nvPicPr>
          <p:cNvPr id="7" name="Picture 6">
            <a:extLst>
              <a:ext uri="{FF2B5EF4-FFF2-40B4-BE49-F238E27FC236}">
                <a16:creationId xmlns:a16="http://schemas.microsoft.com/office/drawing/2014/main" id="{DF36C4B8-2DC3-FC37-F548-E124EDCA8E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58273" y="2123894"/>
            <a:ext cx="3158273" cy="3424237"/>
          </a:xfrm>
          <a:prstGeom prst="rect">
            <a:avLst/>
          </a:prstGeom>
        </p:spPr>
      </p:pic>
      <p:pic>
        <p:nvPicPr>
          <p:cNvPr id="9" name="Picture 8">
            <a:extLst>
              <a:ext uri="{FF2B5EF4-FFF2-40B4-BE49-F238E27FC236}">
                <a16:creationId xmlns:a16="http://schemas.microsoft.com/office/drawing/2014/main" id="{4741E424-2559-841D-060B-A1B6704F049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16546" y="2123894"/>
            <a:ext cx="3047373" cy="3424237"/>
          </a:xfrm>
          <a:prstGeom prst="rect">
            <a:avLst/>
          </a:prstGeom>
        </p:spPr>
      </p:pic>
      <p:pic>
        <p:nvPicPr>
          <p:cNvPr id="11" name="Picture 10">
            <a:extLst>
              <a:ext uri="{FF2B5EF4-FFF2-40B4-BE49-F238E27FC236}">
                <a16:creationId xmlns:a16="http://schemas.microsoft.com/office/drawing/2014/main" id="{086E83DB-37A5-66BD-BE8E-A3991AB5369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63918" y="2123894"/>
            <a:ext cx="2828081" cy="3424237"/>
          </a:xfrm>
          <a:prstGeom prst="rect">
            <a:avLst/>
          </a:prstGeom>
        </p:spPr>
      </p:pic>
    </p:spTree>
    <p:extLst>
      <p:ext uri="{BB962C8B-B14F-4D97-AF65-F5344CB8AC3E}">
        <p14:creationId xmlns:p14="http://schemas.microsoft.com/office/powerpoint/2010/main" val="27170885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D03AAC-0D51-53E9-8F7A-93BDF1D90894}"/>
              </a:ext>
            </a:extLst>
          </p:cNvPr>
          <p:cNvSpPr>
            <a:spLocks noGrp="1"/>
          </p:cNvSpPr>
          <p:nvPr>
            <p:ph type="title"/>
          </p:nvPr>
        </p:nvSpPr>
        <p:spPr>
          <a:xfrm>
            <a:off x="913776" y="618518"/>
            <a:ext cx="4387430" cy="1094536"/>
          </a:xfrm>
        </p:spPr>
        <p:txBody>
          <a:bodyPr>
            <a:normAutofit/>
          </a:bodyPr>
          <a:lstStyle/>
          <a:p>
            <a:r>
              <a:rPr lang="en-IN" sz="3200" b="1" u="sng" dirty="0">
                <a:latin typeface="Times New Roman" panose="02020603050405020304" pitchFamily="18" charset="0"/>
                <a:cs typeface="Times New Roman" panose="02020603050405020304" pitchFamily="18" charset="0"/>
              </a:rPr>
              <a:t>USER ADOPTION:</a:t>
            </a:r>
          </a:p>
        </p:txBody>
      </p:sp>
      <p:pic>
        <p:nvPicPr>
          <p:cNvPr id="5" name="Content Placeholder 4">
            <a:extLst>
              <a:ext uri="{FF2B5EF4-FFF2-40B4-BE49-F238E27FC236}">
                <a16:creationId xmlns:a16="http://schemas.microsoft.com/office/drawing/2014/main" id="{E7E4B8E6-AD28-ECA8-B78C-972F82AC2344}"/>
              </a:ext>
            </a:extLst>
          </p:cNvPr>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0" y="2251216"/>
            <a:ext cx="4190035" cy="3424237"/>
          </a:xfrm>
        </p:spPr>
      </p:pic>
      <p:pic>
        <p:nvPicPr>
          <p:cNvPr id="7" name="Picture 6">
            <a:extLst>
              <a:ext uri="{FF2B5EF4-FFF2-40B4-BE49-F238E27FC236}">
                <a16:creationId xmlns:a16="http://schemas.microsoft.com/office/drawing/2014/main" id="{3DC32AE3-8647-443C-412A-456573F5B7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90035" y="2251215"/>
            <a:ext cx="3727049" cy="3424237"/>
          </a:xfrm>
          <a:prstGeom prst="rect">
            <a:avLst/>
          </a:prstGeom>
        </p:spPr>
      </p:pic>
      <p:pic>
        <p:nvPicPr>
          <p:cNvPr id="9" name="Picture 8">
            <a:extLst>
              <a:ext uri="{FF2B5EF4-FFF2-40B4-BE49-F238E27FC236}">
                <a16:creationId xmlns:a16="http://schemas.microsoft.com/office/drawing/2014/main" id="{7747CEFD-3190-5D11-0756-633721CACFB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17084" y="2251214"/>
            <a:ext cx="4274916" cy="3424237"/>
          </a:xfrm>
          <a:prstGeom prst="rect">
            <a:avLst/>
          </a:prstGeom>
        </p:spPr>
      </p:pic>
    </p:spTree>
    <p:extLst>
      <p:ext uri="{BB962C8B-B14F-4D97-AF65-F5344CB8AC3E}">
        <p14:creationId xmlns:p14="http://schemas.microsoft.com/office/powerpoint/2010/main" val="16723847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1426F8-2B53-3AE7-90CF-7FCE8047CA66}"/>
              </a:ext>
            </a:extLst>
          </p:cNvPr>
          <p:cNvSpPr>
            <a:spLocks noGrp="1"/>
          </p:cNvSpPr>
          <p:nvPr>
            <p:ph type="title"/>
          </p:nvPr>
        </p:nvSpPr>
        <p:spPr>
          <a:xfrm>
            <a:off x="913776" y="618517"/>
            <a:ext cx="2593354" cy="1106111"/>
          </a:xfrm>
        </p:spPr>
        <p:txBody>
          <a:bodyPr>
            <a:normAutofit/>
          </a:bodyPr>
          <a:lstStyle/>
          <a:p>
            <a:r>
              <a:rPr lang="en-IN" sz="3200" b="1" u="sng" dirty="0">
                <a:latin typeface="Times New Roman" panose="02020603050405020304" pitchFamily="18" charset="0"/>
                <a:cs typeface="Times New Roman" panose="02020603050405020304" pitchFamily="18" charset="0"/>
              </a:rPr>
              <a:t>REPORTS:</a:t>
            </a:r>
          </a:p>
        </p:txBody>
      </p:sp>
      <p:pic>
        <p:nvPicPr>
          <p:cNvPr id="5" name="Content Placeholder 4">
            <a:extLst>
              <a:ext uri="{FF2B5EF4-FFF2-40B4-BE49-F238E27FC236}">
                <a16:creationId xmlns:a16="http://schemas.microsoft.com/office/drawing/2014/main" id="{76ADBB43-2036-FB53-360A-6A820E40EF79}"/>
              </a:ext>
            </a:extLst>
          </p:cNvPr>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0" y="2031297"/>
            <a:ext cx="2476982" cy="3424237"/>
          </a:xfrm>
        </p:spPr>
      </p:pic>
      <p:pic>
        <p:nvPicPr>
          <p:cNvPr id="7" name="Picture 6">
            <a:extLst>
              <a:ext uri="{FF2B5EF4-FFF2-40B4-BE49-F238E27FC236}">
                <a16:creationId xmlns:a16="http://schemas.microsoft.com/office/drawing/2014/main" id="{1BF1D836-F041-193A-6B1B-68DA980440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76982" y="2031295"/>
            <a:ext cx="3136740" cy="3424238"/>
          </a:xfrm>
          <a:prstGeom prst="rect">
            <a:avLst/>
          </a:prstGeom>
        </p:spPr>
      </p:pic>
      <p:pic>
        <p:nvPicPr>
          <p:cNvPr id="9" name="Picture 8">
            <a:extLst>
              <a:ext uri="{FF2B5EF4-FFF2-40B4-BE49-F238E27FC236}">
                <a16:creationId xmlns:a16="http://schemas.microsoft.com/office/drawing/2014/main" id="{6B466F0C-75CC-20AF-26B2-5F195EF07FB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13722" y="2031295"/>
            <a:ext cx="3379806" cy="3424237"/>
          </a:xfrm>
          <a:prstGeom prst="rect">
            <a:avLst/>
          </a:prstGeom>
        </p:spPr>
      </p:pic>
      <p:pic>
        <p:nvPicPr>
          <p:cNvPr id="13" name="Picture 12">
            <a:extLst>
              <a:ext uri="{FF2B5EF4-FFF2-40B4-BE49-F238E27FC236}">
                <a16:creationId xmlns:a16="http://schemas.microsoft.com/office/drawing/2014/main" id="{CC2432F9-CA22-3EA2-5591-FCAD05DDB04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93528" y="2031295"/>
            <a:ext cx="3198471" cy="3424237"/>
          </a:xfrm>
          <a:prstGeom prst="rect">
            <a:avLst/>
          </a:prstGeom>
        </p:spPr>
      </p:pic>
    </p:spTree>
    <p:extLst>
      <p:ext uri="{BB962C8B-B14F-4D97-AF65-F5344CB8AC3E}">
        <p14:creationId xmlns:p14="http://schemas.microsoft.com/office/powerpoint/2010/main" val="31961178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C5A006-76BF-330C-3269-9A7EBA560696}"/>
              </a:ext>
            </a:extLst>
          </p:cNvPr>
          <p:cNvSpPr>
            <a:spLocks noGrp="1"/>
          </p:cNvSpPr>
          <p:nvPr>
            <p:ph type="title"/>
          </p:nvPr>
        </p:nvSpPr>
        <p:spPr>
          <a:xfrm>
            <a:off x="913776" y="618518"/>
            <a:ext cx="3137364" cy="886192"/>
          </a:xfrm>
        </p:spPr>
        <p:txBody>
          <a:bodyPr>
            <a:normAutofit/>
          </a:bodyPr>
          <a:lstStyle/>
          <a:p>
            <a:r>
              <a:rPr lang="en-IN" sz="3200" b="1" u="sng" dirty="0">
                <a:latin typeface="Times New Roman" panose="02020603050405020304" pitchFamily="18" charset="0"/>
                <a:cs typeface="Times New Roman" panose="02020603050405020304" pitchFamily="18" charset="0"/>
              </a:rPr>
              <a:t>DASHBOARD:</a:t>
            </a:r>
          </a:p>
        </p:txBody>
      </p:sp>
      <p:pic>
        <p:nvPicPr>
          <p:cNvPr id="9" name="Content Placeholder 8">
            <a:extLst>
              <a:ext uri="{FF2B5EF4-FFF2-40B4-BE49-F238E27FC236}">
                <a16:creationId xmlns:a16="http://schemas.microsoft.com/office/drawing/2014/main" id="{4BE16BC1-6D19-05C1-AD09-3249FA1C43A4}"/>
              </a:ext>
            </a:extLst>
          </p:cNvPr>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1" y="1846103"/>
            <a:ext cx="2600443" cy="3424237"/>
          </a:xfrm>
        </p:spPr>
      </p:pic>
      <p:pic>
        <p:nvPicPr>
          <p:cNvPr id="11" name="Picture 10">
            <a:extLst>
              <a:ext uri="{FF2B5EF4-FFF2-40B4-BE49-F238E27FC236}">
                <a16:creationId xmlns:a16="http://schemas.microsoft.com/office/drawing/2014/main" id="{8A40B4D9-1BA4-E8EC-3693-7BAB569C13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00444" y="1846102"/>
            <a:ext cx="2928395" cy="3424238"/>
          </a:xfrm>
          <a:prstGeom prst="rect">
            <a:avLst/>
          </a:prstGeom>
        </p:spPr>
      </p:pic>
      <p:pic>
        <p:nvPicPr>
          <p:cNvPr id="13" name="Picture 12">
            <a:extLst>
              <a:ext uri="{FF2B5EF4-FFF2-40B4-BE49-F238E27FC236}">
                <a16:creationId xmlns:a16="http://schemas.microsoft.com/office/drawing/2014/main" id="{B37373A7-CED1-B104-15EA-E4A12C76883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97976" y="1846102"/>
            <a:ext cx="3055716" cy="3424237"/>
          </a:xfrm>
          <a:prstGeom prst="rect">
            <a:avLst/>
          </a:prstGeom>
        </p:spPr>
      </p:pic>
      <p:pic>
        <p:nvPicPr>
          <p:cNvPr id="17" name="Picture 16">
            <a:extLst>
              <a:ext uri="{FF2B5EF4-FFF2-40B4-BE49-F238E27FC236}">
                <a16:creationId xmlns:a16="http://schemas.microsoft.com/office/drawing/2014/main" id="{CBDA2A5A-F201-8131-D0C0-648D632505D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53691" y="1846102"/>
            <a:ext cx="3638308" cy="3424237"/>
          </a:xfrm>
          <a:prstGeom prst="rect">
            <a:avLst/>
          </a:prstGeom>
        </p:spPr>
      </p:pic>
    </p:spTree>
    <p:extLst>
      <p:ext uri="{BB962C8B-B14F-4D97-AF65-F5344CB8AC3E}">
        <p14:creationId xmlns:p14="http://schemas.microsoft.com/office/powerpoint/2010/main" val="14436191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DA7C48-AFBA-5F5D-ACA3-DEC703F407B8}"/>
              </a:ext>
            </a:extLst>
          </p:cNvPr>
          <p:cNvSpPr>
            <a:spLocks noGrp="1"/>
          </p:cNvSpPr>
          <p:nvPr>
            <p:ph type="title"/>
          </p:nvPr>
        </p:nvSpPr>
        <p:spPr>
          <a:xfrm>
            <a:off x="913776" y="618517"/>
            <a:ext cx="4688372" cy="805169"/>
          </a:xfrm>
        </p:spPr>
        <p:txBody>
          <a:bodyPr>
            <a:normAutofit/>
          </a:bodyPr>
          <a:lstStyle/>
          <a:p>
            <a:r>
              <a:rPr lang="en-IN" sz="3200" b="1" u="sng" dirty="0">
                <a:latin typeface="Times New Roman" panose="02020603050405020304" pitchFamily="18" charset="0"/>
                <a:cs typeface="Times New Roman" panose="02020603050405020304" pitchFamily="18" charset="0"/>
              </a:rPr>
              <a:t>APPROVAL PROCESS:</a:t>
            </a:r>
          </a:p>
        </p:txBody>
      </p:sp>
      <p:pic>
        <p:nvPicPr>
          <p:cNvPr id="13" name="Picture 12">
            <a:extLst>
              <a:ext uri="{FF2B5EF4-FFF2-40B4-BE49-F238E27FC236}">
                <a16:creationId xmlns:a16="http://schemas.microsoft.com/office/drawing/2014/main" id="{60A9DE8C-5609-DE60-2608-2A28DBA8D2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88841"/>
            <a:ext cx="12192000" cy="4932006"/>
          </a:xfrm>
          <a:prstGeom prst="rect">
            <a:avLst/>
          </a:prstGeom>
        </p:spPr>
      </p:pic>
      <p:sp>
        <p:nvSpPr>
          <p:cNvPr id="15" name="Content Placeholder 14">
            <a:extLst>
              <a:ext uri="{FF2B5EF4-FFF2-40B4-BE49-F238E27FC236}">
                <a16:creationId xmlns:a16="http://schemas.microsoft.com/office/drawing/2014/main" id="{5DA8EC15-B5F3-C3B9-C9D3-ED411244BD14}"/>
              </a:ext>
            </a:extLst>
          </p:cNvPr>
          <p:cNvSpPr>
            <a:spLocks noGrp="1"/>
          </p:cNvSpPr>
          <p:nvPr>
            <p:ph sz="quarter" idx="13"/>
          </p:nvPr>
        </p:nvSpPr>
        <p:spPr>
          <a:xfrm>
            <a:off x="913774" y="6886001"/>
            <a:ext cx="10363826" cy="326561"/>
          </a:xfrm>
        </p:spPr>
        <p:txBody>
          <a:bodyPr>
            <a:normAutofit fontScale="70000" lnSpcReduction="20000"/>
          </a:bodyPr>
          <a:lstStyle/>
          <a:p>
            <a:pPr marL="0" indent="0">
              <a:buNone/>
            </a:pPr>
            <a:endParaRPr lang="en-IN" dirty="0"/>
          </a:p>
        </p:txBody>
      </p:sp>
    </p:spTree>
    <p:extLst>
      <p:ext uri="{BB962C8B-B14F-4D97-AF65-F5344CB8AC3E}">
        <p14:creationId xmlns:p14="http://schemas.microsoft.com/office/powerpoint/2010/main" val="18811721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F88864-7E55-05A4-F0A2-D8C172CD1F69}"/>
              </a:ext>
            </a:extLst>
          </p:cNvPr>
          <p:cNvSpPr>
            <a:spLocks noGrp="1"/>
          </p:cNvSpPr>
          <p:nvPr>
            <p:ph type="title"/>
          </p:nvPr>
        </p:nvSpPr>
        <p:spPr>
          <a:xfrm>
            <a:off x="913775" y="1539433"/>
            <a:ext cx="10364451" cy="3715473"/>
          </a:xfrm>
        </p:spPr>
        <p:txBody>
          <a:bodyPr>
            <a:normAutofit/>
          </a:bodyPr>
          <a:lstStyle/>
          <a:p>
            <a:r>
              <a:rPr lang="en-IN" sz="9600" b="1" dirty="0">
                <a:latin typeface="Algerian" panose="04020705040A02060702" pitchFamily="82" charset="0"/>
              </a:rPr>
              <a:t>THANK YOU!</a:t>
            </a:r>
          </a:p>
        </p:txBody>
      </p:sp>
    </p:spTree>
    <p:extLst>
      <p:ext uri="{BB962C8B-B14F-4D97-AF65-F5344CB8AC3E}">
        <p14:creationId xmlns:p14="http://schemas.microsoft.com/office/powerpoint/2010/main" val="39293852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993059-9661-494A-07FD-9E37F7B50E97}"/>
              </a:ext>
            </a:extLst>
          </p:cNvPr>
          <p:cNvSpPr>
            <a:spLocks noGrp="1"/>
          </p:cNvSpPr>
          <p:nvPr>
            <p:ph type="title"/>
          </p:nvPr>
        </p:nvSpPr>
        <p:spPr>
          <a:xfrm>
            <a:off x="913775" y="-261258"/>
            <a:ext cx="10364451" cy="261257"/>
          </a:xfrm>
        </p:spPr>
        <p:txBody>
          <a:bodyPr>
            <a:normAutofit fontScale="90000"/>
          </a:bodyPr>
          <a:lstStyle/>
          <a:p>
            <a:endParaRPr lang="en-IN" dirty="0"/>
          </a:p>
        </p:txBody>
      </p:sp>
      <p:sp>
        <p:nvSpPr>
          <p:cNvPr id="3" name="Content Placeholder 2">
            <a:extLst>
              <a:ext uri="{FF2B5EF4-FFF2-40B4-BE49-F238E27FC236}">
                <a16:creationId xmlns:a16="http://schemas.microsoft.com/office/drawing/2014/main" id="{8B7626A3-82E5-7EFB-7E35-48DEA1D3289B}"/>
              </a:ext>
            </a:extLst>
          </p:cNvPr>
          <p:cNvSpPr>
            <a:spLocks noGrp="1"/>
          </p:cNvSpPr>
          <p:nvPr>
            <p:ph idx="1"/>
          </p:nvPr>
        </p:nvSpPr>
        <p:spPr>
          <a:xfrm>
            <a:off x="130629" y="195944"/>
            <a:ext cx="11747240" cy="6186196"/>
          </a:xfrm>
        </p:spPr>
        <p:txBody>
          <a:bodyPr>
            <a:normAutofit fontScale="92500" lnSpcReduction="20000"/>
          </a:bodyPr>
          <a:lstStyle/>
          <a:p>
            <a:pPr marL="0" indent="0">
              <a:buNone/>
            </a:pPr>
            <a:r>
              <a:rPr lang="en-IN" sz="2800" b="1" dirty="0">
                <a:latin typeface="Times New Roman" panose="02020603050405020304" pitchFamily="18" charset="0"/>
                <a:cs typeface="Times New Roman" panose="02020603050405020304" pitchFamily="18" charset="0"/>
              </a:rPr>
              <a:t>PROJECT GOAL:</a:t>
            </a:r>
          </a:p>
          <a:p>
            <a:pPr marL="0" indent="0">
              <a:lnSpc>
                <a:spcPct val="150000"/>
              </a:lnSpc>
              <a:buNone/>
            </a:pPr>
            <a:r>
              <a:rPr lang="en-IN" sz="2800" b="1" dirty="0">
                <a:latin typeface="Times New Roman" panose="02020603050405020304" pitchFamily="18" charset="0"/>
                <a:cs typeface="Times New Roman" panose="02020603050405020304" pitchFamily="18" charset="0"/>
              </a:rPr>
              <a:t>                               </a:t>
            </a:r>
            <a:r>
              <a:rPr lang="en-US" b="0" i="0" cap="none" dirty="0">
                <a:latin typeface="Times New Roman" panose="02020603050405020304" pitchFamily="18" charset="0"/>
                <a:cs typeface="Times New Roman" panose="02020603050405020304" pitchFamily="18" charset="0"/>
              </a:rPr>
              <a:t>The goal of building an event management system is to create a software application or platform that streamlines the planning, organization, and execution of various types of events. The primary objective of an event management system is to make the process of planning and executing events as efficient and stress-free as possible, ensuring a positive experience for both event organizers and attendees. It can save time, reduce manual tasks, and help make events more successful and enjoyable.</a:t>
            </a:r>
            <a:r>
              <a:rPr lang="en-IN" cap="none" dirty="0">
                <a:latin typeface="Times New Roman" panose="02020603050405020304" pitchFamily="18" charset="0"/>
                <a:cs typeface="Times New Roman" panose="02020603050405020304" pitchFamily="18" charset="0"/>
              </a:rPr>
              <a:t> </a:t>
            </a:r>
          </a:p>
          <a:p>
            <a:pPr marL="0" indent="0">
              <a:buNone/>
            </a:pPr>
            <a:r>
              <a:rPr lang="en-IN" sz="2800" b="1" cap="none" dirty="0">
                <a:latin typeface="Times New Roman" panose="02020603050405020304" pitchFamily="18" charset="0"/>
                <a:cs typeface="Times New Roman" panose="02020603050405020304" pitchFamily="18" charset="0"/>
              </a:rPr>
              <a:t>PROJECT DESCRIPTION:</a:t>
            </a:r>
          </a:p>
          <a:p>
            <a:pPr marL="0" indent="0" algn="just">
              <a:lnSpc>
                <a:spcPct val="160000"/>
              </a:lnSpc>
              <a:buNone/>
            </a:pPr>
            <a:r>
              <a:rPr lang="en-IN" b="1" cap="none" dirty="0">
                <a:latin typeface="Times New Roman" panose="02020603050405020304" pitchFamily="18" charset="0"/>
                <a:cs typeface="Times New Roman" panose="02020603050405020304" pitchFamily="18" charset="0"/>
              </a:rPr>
              <a:t>                                           </a:t>
            </a:r>
            <a:r>
              <a:rPr lang="en-US" cap="none" dirty="0">
                <a:latin typeface="Times New Roman" panose="02020603050405020304" pitchFamily="18" charset="0"/>
                <a:cs typeface="Times New Roman" panose="02020603050405020304" pitchFamily="18" charset="0"/>
              </a:rPr>
              <a:t>The project aim is to provide real-time knowledge for all the students who have basic knowledge of Salesforce and Looking for a real-time project. This project will also help those professionals who are in cross-technology and want to switch to Salesforce. With the help of this project they will gain knowledge and can include it into their resume as well.</a:t>
            </a:r>
            <a:r>
              <a:rPr lang="en-US" b="0" i="0" dirty="0">
                <a:solidFill>
                  <a:srgbClr val="D1D5DB"/>
                </a:solidFill>
                <a:effectLst/>
                <a:latin typeface="Times New Roman" panose="02020603050405020304" pitchFamily="18" charset="0"/>
                <a:cs typeface="Times New Roman" panose="02020603050405020304" pitchFamily="18" charset="0"/>
              </a:rPr>
              <a:t> </a:t>
            </a:r>
            <a:r>
              <a:rPr lang="en-US" b="0" i="0" cap="none" dirty="0">
                <a:effectLst/>
                <a:latin typeface="Times New Roman" panose="02020603050405020304" pitchFamily="18" charset="0"/>
                <a:cs typeface="Times New Roman" panose="02020603050405020304" pitchFamily="18" charset="0"/>
              </a:rPr>
              <a:t>The event management system is a comprehensive software solution designed to facilitate the seamless planning, organization, and execution of events of various scales and types. This system aims to empower event organizers, attendees, and stakeholders with a set of powerful tools that streamline the entire event lifecycle</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09868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24A4E4-FFC0-2AEE-4A41-B7043C148A7D}"/>
              </a:ext>
            </a:extLst>
          </p:cNvPr>
          <p:cNvSpPr>
            <a:spLocks noGrp="1"/>
          </p:cNvSpPr>
          <p:nvPr>
            <p:ph type="title"/>
          </p:nvPr>
        </p:nvSpPr>
        <p:spPr>
          <a:xfrm>
            <a:off x="913775" y="618517"/>
            <a:ext cx="10364451" cy="566471"/>
          </a:xfrm>
        </p:spPr>
        <p:txBody>
          <a:bodyPr>
            <a:normAutofit fontScale="90000"/>
          </a:bodyPr>
          <a:lstStyle/>
          <a:p>
            <a:r>
              <a:rPr lang="en-IN" b="1" u="sng" dirty="0">
                <a:latin typeface="Times New Roman" panose="02020603050405020304" pitchFamily="18" charset="0"/>
                <a:cs typeface="Times New Roman" panose="02020603050405020304" pitchFamily="18" charset="0"/>
              </a:rPr>
              <a:t>TECHNICAL ARCHITECTURE</a:t>
            </a:r>
          </a:p>
        </p:txBody>
      </p:sp>
      <p:pic>
        <p:nvPicPr>
          <p:cNvPr id="5" name="Content Placeholder 4">
            <a:extLst>
              <a:ext uri="{FF2B5EF4-FFF2-40B4-BE49-F238E27FC236}">
                <a16:creationId xmlns:a16="http://schemas.microsoft.com/office/drawing/2014/main" id="{8129F26D-1C82-2113-3C60-9961338E57BD}"/>
              </a:ext>
            </a:extLst>
          </p:cNvPr>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1931437" y="1567543"/>
            <a:ext cx="8584163" cy="4223657"/>
          </a:xfrm>
        </p:spPr>
      </p:pic>
    </p:spTree>
    <p:extLst>
      <p:ext uri="{BB962C8B-B14F-4D97-AF65-F5344CB8AC3E}">
        <p14:creationId xmlns:p14="http://schemas.microsoft.com/office/powerpoint/2010/main" val="35109607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832B4-2B8F-762A-4490-C656070CC9AC}"/>
              </a:ext>
            </a:extLst>
          </p:cNvPr>
          <p:cNvSpPr>
            <a:spLocks noGrp="1"/>
          </p:cNvSpPr>
          <p:nvPr>
            <p:ph type="title"/>
          </p:nvPr>
        </p:nvSpPr>
        <p:spPr>
          <a:xfrm>
            <a:off x="913776" y="618518"/>
            <a:ext cx="6382764" cy="448284"/>
          </a:xfrm>
        </p:spPr>
        <p:txBody>
          <a:bodyPr>
            <a:normAutofit fontScale="90000"/>
          </a:bodyPr>
          <a:lstStyle/>
          <a:p>
            <a:r>
              <a:rPr lang="en-IN" sz="2800" b="1" u="sng" dirty="0">
                <a:latin typeface="Times New Roman" panose="02020603050405020304" pitchFamily="18" charset="0"/>
                <a:cs typeface="Times New Roman" panose="02020603050405020304" pitchFamily="18" charset="0"/>
              </a:rPr>
              <a:t>SALESFORCE DEVELOPER ORG:</a:t>
            </a:r>
          </a:p>
        </p:txBody>
      </p:sp>
      <p:pic>
        <p:nvPicPr>
          <p:cNvPr id="5" name="Content Placeholder 4">
            <a:extLst>
              <a:ext uri="{FF2B5EF4-FFF2-40B4-BE49-F238E27FC236}">
                <a16:creationId xmlns:a16="http://schemas.microsoft.com/office/drawing/2014/main" id="{30EE0B95-8D28-2C38-18BE-DC8BE0410E6F}"/>
              </a:ext>
            </a:extLst>
          </p:cNvPr>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372585" y="2096375"/>
            <a:ext cx="3928827" cy="3424237"/>
          </a:xfrm>
        </p:spPr>
      </p:pic>
      <p:pic>
        <p:nvPicPr>
          <p:cNvPr id="7" name="Picture 6">
            <a:extLst>
              <a:ext uri="{FF2B5EF4-FFF2-40B4-BE49-F238E27FC236}">
                <a16:creationId xmlns:a16="http://schemas.microsoft.com/office/drawing/2014/main" id="{BB54F240-AF1B-6DCD-9717-DBC8FB78F2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16809" y="2096374"/>
            <a:ext cx="3526972" cy="3424237"/>
          </a:xfrm>
          <a:prstGeom prst="rect">
            <a:avLst/>
          </a:prstGeom>
        </p:spPr>
      </p:pic>
      <p:pic>
        <p:nvPicPr>
          <p:cNvPr id="9" name="Picture 8">
            <a:extLst>
              <a:ext uri="{FF2B5EF4-FFF2-40B4-BE49-F238E27FC236}">
                <a16:creationId xmlns:a16="http://schemas.microsoft.com/office/drawing/2014/main" id="{6FD61DA9-4D9F-236C-FF06-6394C1E8C97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59179" y="2096374"/>
            <a:ext cx="3760236" cy="3424237"/>
          </a:xfrm>
          <a:prstGeom prst="rect">
            <a:avLst/>
          </a:prstGeom>
        </p:spPr>
      </p:pic>
    </p:spTree>
    <p:extLst>
      <p:ext uri="{BB962C8B-B14F-4D97-AF65-F5344CB8AC3E}">
        <p14:creationId xmlns:p14="http://schemas.microsoft.com/office/powerpoint/2010/main" val="7549855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F663B8-3C5B-8899-8D8F-D31C1301A1B8}"/>
              </a:ext>
            </a:extLst>
          </p:cNvPr>
          <p:cNvSpPr>
            <a:spLocks noGrp="1"/>
          </p:cNvSpPr>
          <p:nvPr>
            <p:ph type="title"/>
          </p:nvPr>
        </p:nvSpPr>
        <p:spPr>
          <a:xfrm>
            <a:off x="913776" y="618518"/>
            <a:ext cx="6410756" cy="448284"/>
          </a:xfrm>
        </p:spPr>
        <p:txBody>
          <a:bodyPr>
            <a:normAutofit fontScale="90000"/>
          </a:bodyPr>
          <a:lstStyle/>
          <a:p>
            <a:r>
              <a:rPr lang="en-IN" sz="2800" b="1" u="sng" dirty="0">
                <a:latin typeface="Times New Roman" panose="02020603050405020304" pitchFamily="18" charset="0"/>
                <a:cs typeface="Times New Roman" panose="02020603050405020304" pitchFamily="18" charset="0"/>
              </a:rPr>
              <a:t>CUSTOM CREATION AND TABS:</a:t>
            </a:r>
          </a:p>
        </p:txBody>
      </p:sp>
      <p:pic>
        <p:nvPicPr>
          <p:cNvPr id="5" name="Content Placeholder 4">
            <a:extLst>
              <a:ext uri="{FF2B5EF4-FFF2-40B4-BE49-F238E27FC236}">
                <a16:creationId xmlns:a16="http://schemas.microsoft.com/office/drawing/2014/main" id="{AD9364CF-4148-FB40-F542-1EB209CAD57B}"/>
              </a:ext>
            </a:extLst>
          </p:cNvPr>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0" y="1629844"/>
            <a:ext cx="2348844" cy="2065078"/>
          </a:xfrm>
        </p:spPr>
      </p:pic>
      <p:pic>
        <p:nvPicPr>
          <p:cNvPr id="7" name="Picture 6">
            <a:extLst>
              <a:ext uri="{FF2B5EF4-FFF2-40B4-BE49-F238E27FC236}">
                <a16:creationId xmlns:a16="http://schemas.microsoft.com/office/drawing/2014/main" id="{DE5ECC2B-088F-8B12-B578-37F29B9AE2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48843" y="1629844"/>
            <a:ext cx="2157843" cy="2065078"/>
          </a:xfrm>
          <a:prstGeom prst="rect">
            <a:avLst/>
          </a:prstGeom>
        </p:spPr>
      </p:pic>
      <p:pic>
        <p:nvPicPr>
          <p:cNvPr id="9" name="Picture 8">
            <a:extLst>
              <a:ext uri="{FF2B5EF4-FFF2-40B4-BE49-F238E27FC236}">
                <a16:creationId xmlns:a16="http://schemas.microsoft.com/office/drawing/2014/main" id="{31F54C00-60F5-7B44-93E6-692B18B9105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06686" y="1629844"/>
            <a:ext cx="2183363" cy="2065078"/>
          </a:xfrm>
          <a:prstGeom prst="rect">
            <a:avLst/>
          </a:prstGeom>
        </p:spPr>
      </p:pic>
      <p:pic>
        <p:nvPicPr>
          <p:cNvPr id="13" name="Picture 12">
            <a:extLst>
              <a:ext uri="{FF2B5EF4-FFF2-40B4-BE49-F238E27FC236}">
                <a16:creationId xmlns:a16="http://schemas.microsoft.com/office/drawing/2014/main" id="{F872A439-1E34-E9A9-E9EF-EB4049C0293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90048" y="1629844"/>
            <a:ext cx="2593911" cy="2065078"/>
          </a:xfrm>
          <a:prstGeom prst="rect">
            <a:avLst/>
          </a:prstGeom>
        </p:spPr>
      </p:pic>
      <p:pic>
        <p:nvPicPr>
          <p:cNvPr id="15" name="Picture 14">
            <a:extLst>
              <a:ext uri="{FF2B5EF4-FFF2-40B4-BE49-F238E27FC236}">
                <a16:creationId xmlns:a16="http://schemas.microsoft.com/office/drawing/2014/main" id="{B0A6FA2B-972C-C271-A00D-EDDFB80D1E6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83959" y="1629844"/>
            <a:ext cx="2800012" cy="2065078"/>
          </a:xfrm>
          <a:prstGeom prst="rect">
            <a:avLst/>
          </a:prstGeom>
        </p:spPr>
      </p:pic>
      <p:pic>
        <p:nvPicPr>
          <p:cNvPr id="17" name="Picture 16">
            <a:extLst>
              <a:ext uri="{FF2B5EF4-FFF2-40B4-BE49-F238E27FC236}">
                <a16:creationId xmlns:a16="http://schemas.microsoft.com/office/drawing/2014/main" id="{1FB07516-3CE7-0B76-4518-4C0F21CC76C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3912242"/>
            <a:ext cx="2348843" cy="2430685"/>
          </a:xfrm>
          <a:prstGeom prst="rect">
            <a:avLst/>
          </a:prstGeom>
        </p:spPr>
      </p:pic>
      <p:pic>
        <p:nvPicPr>
          <p:cNvPr id="19" name="Picture 18">
            <a:extLst>
              <a:ext uri="{FF2B5EF4-FFF2-40B4-BE49-F238E27FC236}">
                <a16:creationId xmlns:a16="http://schemas.microsoft.com/office/drawing/2014/main" id="{83F3B633-B312-490B-AEC5-610EA34172D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348842" y="3912242"/>
            <a:ext cx="2183363" cy="2430685"/>
          </a:xfrm>
          <a:prstGeom prst="rect">
            <a:avLst/>
          </a:prstGeom>
        </p:spPr>
      </p:pic>
      <p:pic>
        <p:nvPicPr>
          <p:cNvPr id="21" name="Picture 20">
            <a:extLst>
              <a:ext uri="{FF2B5EF4-FFF2-40B4-BE49-F238E27FC236}">
                <a16:creationId xmlns:a16="http://schemas.microsoft.com/office/drawing/2014/main" id="{7AFECB22-AD3F-2885-BD64-1C28535190F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532205" y="3912242"/>
            <a:ext cx="2157844" cy="2430685"/>
          </a:xfrm>
          <a:prstGeom prst="rect">
            <a:avLst/>
          </a:prstGeom>
        </p:spPr>
      </p:pic>
      <p:pic>
        <p:nvPicPr>
          <p:cNvPr id="23" name="Picture 22">
            <a:extLst>
              <a:ext uri="{FF2B5EF4-FFF2-40B4-BE49-F238E27FC236}">
                <a16:creationId xmlns:a16="http://schemas.microsoft.com/office/drawing/2014/main" id="{06063CD0-DF2A-7F87-7489-3A6EB11091A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715567" y="3912242"/>
            <a:ext cx="2568392" cy="2430685"/>
          </a:xfrm>
          <a:prstGeom prst="rect">
            <a:avLst/>
          </a:prstGeom>
        </p:spPr>
      </p:pic>
      <p:pic>
        <p:nvPicPr>
          <p:cNvPr id="25" name="Picture 24">
            <a:extLst>
              <a:ext uri="{FF2B5EF4-FFF2-40B4-BE49-F238E27FC236}">
                <a16:creationId xmlns:a16="http://schemas.microsoft.com/office/drawing/2014/main" id="{6C9A71D9-C1B9-D7EC-6A15-31DF3789FFCE}"/>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309476" y="3912242"/>
            <a:ext cx="2774495" cy="2430685"/>
          </a:xfrm>
          <a:prstGeom prst="rect">
            <a:avLst/>
          </a:prstGeom>
        </p:spPr>
      </p:pic>
    </p:spTree>
    <p:extLst>
      <p:ext uri="{BB962C8B-B14F-4D97-AF65-F5344CB8AC3E}">
        <p14:creationId xmlns:p14="http://schemas.microsoft.com/office/powerpoint/2010/main" val="21780675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AD9F09-5BDE-02A3-1223-A0DEBA08EA3E}"/>
              </a:ext>
            </a:extLst>
          </p:cNvPr>
          <p:cNvSpPr>
            <a:spLocks noGrp="1"/>
          </p:cNvSpPr>
          <p:nvPr>
            <p:ph type="title"/>
          </p:nvPr>
        </p:nvSpPr>
        <p:spPr>
          <a:xfrm>
            <a:off x="913776" y="618517"/>
            <a:ext cx="4861992" cy="608399"/>
          </a:xfrm>
        </p:spPr>
        <p:txBody>
          <a:bodyPr/>
          <a:lstStyle/>
          <a:p>
            <a:r>
              <a:rPr lang="en-IN" b="1" u="sng" dirty="0">
                <a:latin typeface="Times New Roman" panose="02020603050405020304" pitchFamily="18" charset="0"/>
                <a:cs typeface="Times New Roman" panose="02020603050405020304" pitchFamily="18" charset="0"/>
              </a:rPr>
              <a:t>LIGHTNING APP:</a:t>
            </a:r>
          </a:p>
        </p:txBody>
      </p:sp>
      <p:pic>
        <p:nvPicPr>
          <p:cNvPr id="4" name="Content Placeholder 3">
            <a:extLst>
              <a:ext uri="{FF2B5EF4-FFF2-40B4-BE49-F238E27FC236}">
                <a16:creationId xmlns:a16="http://schemas.microsoft.com/office/drawing/2014/main" id="{AB9BFAAF-C732-6880-F5CE-CDCAC4CB0313}"/>
              </a:ext>
            </a:extLst>
          </p:cNvPr>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578110" y="2048719"/>
            <a:ext cx="5602771" cy="3742481"/>
          </a:xfrm>
          <a:prstGeom prst="rect">
            <a:avLst/>
          </a:prstGeom>
        </p:spPr>
      </p:pic>
      <p:pic>
        <p:nvPicPr>
          <p:cNvPr id="6" name="Picture 5">
            <a:extLst>
              <a:ext uri="{FF2B5EF4-FFF2-40B4-BE49-F238E27FC236}">
                <a16:creationId xmlns:a16="http://schemas.microsoft.com/office/drawing/2014/main" id="{EE9DC1A9-A1B2-29C4-7D99-9EAEB06E6A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80880" y="2048718"/>
            <a:ext cx="5602771" cy="3742481"/>
          </a:xfrm>
          <a:prstGeom prst="rect">
            <a:avLst/>
          </a:prstGeom>
        </p:spPr>
      </p:pic>
    </p:spTree>
    <p:extLst>
      <p:ext uri="{BB962C8B-B14F-4D97-AF65-F5344CB8AC3E}">
        <p14:creationId xmlns:p14="http://schemas.microsoft.com/office/powerpoint/2010/main" val="24066249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EB542A-6839-82D5-C349-B8E6BA7B071E}"/>
              </a:ext>
            </a:extLst>
          </p:cNvPr>
          <p:cNvSpPr>
            <a:spLocks noGrp="1"/>
          </p:cNvSpPr>
          <p:nvPr>
            <p:ph type="title"/>
          </p:nvPr>
        </p:nvSpPr>
        <p:spPr>
          <a:xfrm>
            <a:off x="913775" y="618518"/>
            <a:ext cx="6077333" cy="677848"/>
          </a:xfrm>
        </p:spPr>
        <p:txBody>
          <a:bodyPr>
            <a:normAutofit/>
          </a:bodyPr>
          <a:lstStyle/>
          <a:p>
            <a:r>
              <a:rPr lang="en-IN" sz="2800" b="1" u="sng" dirty="0">
                <a:latin typeface="Times New Roman" panose="02020603050405020304" pitchFamily="18" charset="0"/>
                <a:cs typeface="Times New Roman" panose="02020603050405020304" pitchFamily="18" charset="0"/>
              </a:rPr>
              <a:t>FIELDS AND RELATIONSHIPS:</a:t>
            </a:r>
          </a:p>
        </p:txBody>
      </p:sp>
      <p:pic>
        <p:nvPicPr>
          <p:cNvPr id="5" name="Content Placeholder 4">
            <a:extLst>
              <a:ext uri="{FF2B5EF4-FFF2-40B4-BE49-F238E27FC236}">
                <a16:creationId xmlns:a16="http://schemas.microsoft.com/office/drawing/2014/main" id="{280988CD-B49B-EFD9-3CB1-05CB4CEBF65B}"/>
              </a:ext>
            </a:extLst>
          </p:cNvPr>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0" y="2013996"/>
            <a:ext cx="2245489" cy="3993265"/>
          </a:xfrm>
        </p:spPr>
      </p:pic>
      <p:pic>
        <p:nvPicPr>
          <p:cNvPr id="7" name="Picture 6">
            <a:extLst>
              <a:ext uri="{FF2B5EF4-FFF2-40B4-BE49-F238E27FC236}">
                <a16:creationId xmlns:a16="http://schemas.microsoft.com/office/drawing/2014/main" id="{26AB8541-EF01-FF2D-8B10-50205C3B0E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45490" y="2013993"/>
            <a:ext cx="2436469" cy="3993265"/>
          </a:xfrm>
          <a:prstGeom prst="rect">
            <a:avLst/>
          </a:prstGeom>
        </p:spPr>
      </p:pic>
      <p:pic>
        <p:nvPicPr>
          <p:cNvPr id="9" name="Picture 8">
            <a:extLst>
              <a:ext uri="{FF2B5EF4-FFF2-40B4-BE49-F238E27FC236}">
                <a16:creationId xmlns:a16="http://schemas.microsoft.com/office/drawing/2014/main" id="{3C2850CF-3AC3-D157-0273-58FA8BD29C8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81959" y="2013995"/>
            <a:ext cx="2558006" cy="3993265"/>
          </a:xfrm>
          <a:prstGeom prst="rect">
            <a:avLst/>
          </a:prstGeom>
        </p:spPr>
      </p:pic>
      <p:pic>
        <p:nvPicPr>
          <p:cNvPr id="11" name="Picture 10">
            <a:extLst>
              <a:ext uri="{FF2B5EF4-FFF2-40B4-BE49-F238E27FC236}">
                <a16:creationId xmlns:a16="http://schemas.microsoft.com/office/drawing/2014/main" id="{6B067350-C892-2D33-DBEC-48032449BE2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39965" y="2013993"/>
            <a:ext cx="2436470" cy="3993265"/>
          </a:xfrm>
          <a:prstGeom prst="rect">
            <a:avLst/>
          </a:prstGeom>
        </p:spPr>
      </p:pic>
      <p:pic>
        <p:nvPicPr>
          <p:cNvPr id="13" name="Picture 12">
            <a:extLst>
              <a:ext uri="{FF2B5EF4-FFF2-40B4-BE49-F238E27FC236}">
                <a16:creationId xmlns:a16="http://schemas.microsoft.com/office/drawing/2014/main" id="{909E3316-1C81-498C-E55D-0F9E54E16C4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676435" y="2013993"/>
            <a:ext cx="2515565" cy="3993265"/>
          </a:xfrm>
          <a:prstGeom prst="rect">
            <a:avLst/>
          </a:prstGeom>
        </p:spPr>
      </p:pic>
    </p:spTree>
    <p:extLst>
      <p:ext uri="{BB962C8B-B14F-4D97-AF65-F5344CB8AC3E}">
        <p14:creationId xmlns:p14="http://schemas.microsoft.com/office/powerpoint/2010/main" val="35003751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433577-A47C-790F-CA7E-3D52423F4BDA}"/>
              </a:ext>
            </a:extLst>
          </p:cNvPr>
          <p:cNvSpPr>
            <a:spLocks noGrp="1"/>
          </p:cNvSpPr>
          <p:nvPr>
            <p:ph type="title"/>
          </p:nvPr>
        </p:nvSpPr>
        <p:spPr>
          <a:xfrm>
            <a:off x="913774" y="268712"/>
            <a:ext cx="3183663" cy="1596177"/>
          </a:xfrm>
        </p:spPr>
        <p:txBody>
          <a:bodyPr>
            <a:normAutofit/>
          </a:bodyPr>
          <a:lstStyle/>
          <a:p>
            <a:r>
              <a:rPr lang="en-IN" sz="3200" b="1" u="sng" dirty="0">
                <a:latin typeface="Times New Roman" panose="02020603050405020304" pitchFamily="18" charset="0"/>
                <a:cs typeface="Times New Roman" panose="02020603050405020304" pitchFamily="18" charset="0"/>
              </a:rPr>
              <a:t>PROFILE:</a:t>
            </a:r>
          </a:p>
        </p:txBody>
      </p:sp>
      <p:pic>
        <p:nvPicPr>
          <p:cNvPr id="5" name="Content Placeholder 4">
            <a:extLst>
              <a:ext uri="{FF2B5EF4-FFF2-40B4-BE49-F238E27FC236}">
                <a16:creationId xmlns:a16="http://schemas.microsoft.com/office/drawing/2014/main" id="{A51016A9-7701-4426-95C7-71EEE7922AC4}"/>
              </a:ext>
            </a:extLst>
          </p:cNvPr>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118414" y="2112320"/>
            <a:ext cx="3701232" cy="3424237"/>
          </a:xfrm>
        </p:spPr>
      </p:pic>
      <p:pic>
        <p:nvPicPr>
          <p:cNvPr id="7" name="Picture 6">
            <a:extLst>
              <a:ext uri="{FF2B5EF4-FFF2-40B4-BE49-F238E27FC236}">
                <a16:creationId xmlns:a16="http://schemas.microsoft.com/office/drawing/2014/main" id="{CE6D883B-414D-FDA4-51FB-3BAD9029D5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9646" y="2112320"/>
            <a:ext cx="3701232" cy="3424237"/>
          </a:xfrm>
          <a:prstGeom prst="rect">
            <a:avLst/>
          </a:prstGeom>
        </p:spPr>
      </p:pic>
      <p:pic>
        <p:nvPicPr>
          <p:cNvPr id="9" name="Picture 8">
            <a:extLst>
              <a:ext uri="{FF2B5EF4-FFF2-40B4-BE49-F238E27FC236}">
                <a16:creationId xmlns:a16="http://schemas.microsoft.com/office/drawing/2014/main" id="{4FAED12C-2DD1-68BD-250E-8C8E5E9A763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20878" y="2112320"/>
            <a:ext cx="4239000" cy="3424237"/>
          </a:xfrm>
          <a:prstGeom prst="rect">
            <a:avLst/>
          </a:prstGeom>
        </p:spPr>
      </p:pic>
    </p:spTree>
    <p:extLst>
      <p:ext uri="{BB962C8B-B14F-4D97-AF65-F5344CB8AC3E}">
        <p14:creationId xmlns:p14="http://schemas.microsoft.com/office/powerpoint/2010/main" val="25892936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EA9017-F8E3-4817-F847-B5FA9ECDBF49}"/>
              </a:ext>
            </a:extLst>
          </p:cNvPr>
          <p:cNvSpPr>
            <a:spLocks noGrp="1"/>
          </p:cNvSpPr>
          <p:nvPr>
            <p:ph type="title"/>
          </p:nvPr>
        </p:nvSpPr>
        <p:spPr>
          <a:xfrm>
            <a:off x="913776" y="618517"/>
            <a:ext cx="2014620" cy="1001939"/>
          </a:xfrm>
        </p:spPr>
        <p:txBody>
          <a:bodyPr>
            <a:normAutofit/>
          </a:bodyPr>
          <a:lstStyle/>
          <a:p>
            <a:r>
              <a:rPr lang="en-IN" sz="3200" b="1" u="sng" dirty="0">
                <a:latin typeface="Times New Roman" panose="02020603050405020304" pitchFamily="18" charset="0"/>
                <a:cs typeface="Times New Roman" panose="02020603050405020304" pitchFamily="18" charset="0"/>
              </a:rPr>
              <a:t>USER:</a:t>
            </a:r>
          </a:p>
        </p:txBody>
      </p:sp>
      <p:pic>
        <p:nvPicPr>
          <p:cNvPr id="5" name="Content Placeholder 4">
            <a:extLst>
              <a:ext uri="{FF2B5EF4-FFF2-40B4-BE49-F238E27FC236}">
                <a16:creationId xmlns:a16="http://schemas.microsoft.com/office/drawing/2014/main" id="{ECBCCF7B-E717-7360-B21E-FE6750DFB6E1}"/>
              </a:ext>
            </a:extLst>
          </p:cNvPr>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373057" y="2135470"/>
            <a:ext cx="5807824" cy="3424237"/>
          </a:xfrm>
        </p:spPr>
      </p:pic>
      <p:pic>
        <p:nvPicPr>
          <p:cNvPr id="7" name="Picture 6">
            <a:extLst>
              <a:ext uri="{FF2B5EF4-FFF2-40B4-BE49-F238E27FC236}">
                <a16:creationId xmlns:a16="http://schemas.microsoft.com/office/drawing/2014/main" id="{E5D7D8A5-FC33-6AAF-1977-E963DFC8C6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80880" y="2135470"/>
            <a:ext cx="5638063" cy="3424237"/>
          </a:xfrm>
          <a:prstGeom prst="rect">
            <a:avLst/>
          </a:prstGeom>
        </p:spPr>
      </p:pic>
    </p:spTree>
    <p:extLst>
      <p:ext uri="{BB962C8B-B14F-4D97-AF65-F5344CB8AC3E}">
        <p14:creationId xmlns:p14="http://schemas.microsoft.com/office/powerpoint/2010/main" val="519421171"/>
      </p:ext>
    </p:extLst>
  </p:cSld>
  <p:clrMapOvr>
    <a:masterClrMapping/>
  </p:clrMapOvr>
</p:sld>
</file>

<file path=ppt/theme/theme1.xml><?xml version="1.0" encoding="utf-8"?>
<a:theme xmlns:a="http://schemas.openxmlformats.org/drawingml/2006/main" name="Droplet">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78000"/>
                <a:shade val="100000"/>
                <a:hueMod val="136000"/>
                <a:satMod val="160000"/>
                <a:lumMod val="105000"/>
              </a:schemeClr>
            </a:gs>
            <a:gs pos="100000">
              <a:schemeClr val="phClr">
                <a:shade val="92000"/>
                <a:satMod val="170000"/>
                <a:lumMod val="96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C71B277C-C29A-4BA0-A7BA-43502DF21AB3}"/>
    </a:ext>
  </a:extLst>
</a:theme>
</file>

<file path=docProps/app.xml><?xml version="1.0" encoding="utf-8"?>
<Properties xmlns="http://schemas.openxmlformats.org/officeDocument/2006/extended-properties" xmlns:vt="http://schemas.openxmlformats.org/officeDocument/2006/docPropsVTypes">
  <Template>Droplet</Template>
  <TotalTime>489</TotalTime>
  <Words>324</Words>
  <Application>Microsoft Office PowerPoint</Application>
  <PresentationFormat>Widescreen</PresentationFormat>
  <Paragraphs>24</Paragraphs>
  <Slides>15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Algerian</vt:lpstr>
      <vt:lpstr>Arial</vt:lpstr>
      <vt:lpstr>Times New Roman</vt:lpstr>
      <vt:lpstr>Tw Cen MT</vt:lpstr>
      <vt:lpstr>Droplet</vt:lpstr>
      <vt:lpstr>      NAAN MUDHALVAN         SALESFORCE DEVELOPER  PROJECT TITLE: BUILD AN EVENT MANAGEMENT SYSTEM  </vt:lpstr>
      <vt:lpstr>PowerPoint Presentation</vt:lpstr>
      <vt:lpstr>TECHNICAL ARCHITECTURE</vt:lpstr>
      <vt:lpstr>SALESFORCE DEVELOPER ORG:</vt:lpstr>
      <vt:lpstr>CUSTOM CREATION AND TABS:</vt:lpstr>
      <vt:lpstr>LIGHTNING APP:</vt:lpstr>
      <vt:lpstr>FIELDS AND RELATIONSHIPS:</vt:lpstr>
      <vt:lpstr>PROFILE:</vt:lpstr>
      <vt:lpstr>USER:</vt:lpstr>
      <vt:lpstr>PERMISSION SETS:</vt:lpstr>
      <vt:lpstr>USER ADOPTION:</vt:lpstr>
      <vt:lpstr>REPORTS:</vt:lpstr>
      <vt:lpstr>DASHBOARD:</vt:lpstr>
      <vt:lpstr>APPROVAL PROCESS: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NAAN MUDHALVAN         SALESFORCE DEVELOPER  PROJECT TITLE: BUILD AN EVENT MANAGEMENT SYSTEM  </dc:title>
  <dc:creator>SOWMIYAA PRAKASAM</dc:creator>
  <cp:lastModifiedBy>Vishal P</cp:lastModifiedBy>
  <cp:revision>3</cp:revision>
  <dcterms:created xsi:type="dcterms:W3CDTF">2023-10-29T04:59:56Z</dcterms:created>
  <dcterms:modified xsi:type="dcterms:W3CDTF">2023-10-29T14:20:10Z</dcterms:modified>
</cp:coreProperties>
</file>